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85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4FA1-AAA5-4520-B2EB-A763BBBD0392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97AB-4F7F-40EC-A833-CAB7BA95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2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4FA1-AAA5-4520-B2EB-A763BBBD0392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97AB-4F7F-40EC-A833-CAB7BA95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5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4FA1-AAA5-4520-B2EB-A763BBBD0392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97AB-4F7F-40EC-A833-CAB7BA95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4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4FA1-AAA5-4520-B2EB-A763BBBD0392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97AB-4F7F-40EC-A833-CAB7BA95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5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4FA1-AAA5-4520-B2EB-A763BBBD0392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97AB-4F7F-40EC-A833-CAB7BA95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56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4FA1-AAA5-4520-B2EB-A763BBBD0392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97AB-4F7F-40EC-A833-CAB7BA95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3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4FA1-AAA5-4520-B2EB-A763BBBD0392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97AB-4F7F-40EC-A833-CAB7BA95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44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4FA1-AAA5-4520-B2EB-A763BBBD0392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97AB-4F7F-40EC-A833-CAB7BA95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2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4FA1-AAA5-4520-B2EB-A763BBBD0392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97AB-4F7F-40EC-A833-CAB7BA95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77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4FA1-AAA5-4520-B2EB-A763BBBD0392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97AB-4F7F-40EC-A833-CAB7BA95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4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4FA1-AAA5-4520-B2EB-A763BBBD0392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97AB-4F7F-40EC-A833-CAB7BA95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44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C4FA1-AAA5-4520-B2EB-A763BBBD0392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F97AB-4F7F-40EC-A833-CAB7BA95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6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12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2.JPG"/><Relationship Id="rId7" Type="http://schemas.openxmlformats.org/officeDocument/2006/relationships/image" Target="../media/image4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G"/><Relationship Id="rId5" Type="http://schemas.openxmlformats.org/officeDocument/2006/relationships/image" Target="../media/image6.JPG"/><Relationship Id="rId10" Type="http://schemas.openxmlformats.org/officeDocument/2006/relationships/image" Target="../media/image16.jpeg"/><Relationship Id="rId4" Type="http://schemas.openxmlformats.org/officeDocument/2006/relationships/image" Target="../media/image5.JPG"/><Relationship Id="rId9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0546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228" y="1000919"/>
            <a:ext cx="2225616" cy="222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3056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090" y="1000919"/>
            <a:ext cx="2225616" cy="222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ands-Free &amp; Step Trash Ca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954" y="1000919"/>
            <a:ext cx="2225615" cy="2225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12475" y="255227"/>
            <a:ext cx="1096417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Containers that </a:t>
            </a:r>
            <a:r>
              <a:rPr lang="en-US" sz="2400" b="1" dirty="0" smtClean="0">
                <a:solidFill>
                  <a:schemeClr val="bg1"/>
                </a:solidFill>
              </a:rPr>
              <a:t>DO NOT </a:t>
            </a:r>
            <a:r>
              <a:rPr lang="en-US" sz="2400" dirty="0" smtClean="0">
                <a:solidFill>
                  <a:schemeClr val="bg1"/>
                </a:solidFill>
              </a:rPr>
              <a:t>require a </a:t>
            </a:r>
            <a:r>
              <a:rPr lang="en-US" sz="2400" dirty="0" smtClean="0">
                <a:solidFill>
                  <a:schemeClr val="bg1"/>
                </a:solidFill>
              </a:rPr>
              <a:t>biohazard label (</a:t>
            </a:r>
            <a:r>
              <a:rPr lang="en-US" sz="2400" dirty="0" smtClean="0">
                <a:solidFill>
                  <a:schemeClr val="bg1"/>
                </a:solidFill>
              </a:rPr>
              <a:t>red color indicates biohazard inside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2475" y="3579065"/>
            <a:ext cx="1096417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Containers that </a:t>
            </a:r>
            <a:r>
              <a:rPr lang="en-US" sz="2400" dirty="0" smtClean="0">
                <a:solidFill>
                  <a:schemeClr val="bg1"/>
                </a:solidFill>
              </a:rPr>
              <a:t>require </a:t>
            </a:r>
            <a:r>
              <a:rPr lang="en-US" sz="2400" dirty="0" smtClean="0">
                <a:solidFill>
                  <a:schemeClr val="bg1"/>
                </a:solidFill>
              </a:rPr>
              <a:t>a </a:t>
            </a:r>
            <a:r>
              <a:rPr lang="en-US" sz="2400" dirty="0" smtClean="0">
                <a:solidFill>
                  <a:schemeClr val="bg1"/>
                </a:solidFill>
              </a:rPr>
              <a:t>biohazard label (unless they are pre-labeled by manufacturer)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2" descr="https://lh3.googleusercontent.com/pBK76rDLnauU9EzsMuws_O1NKzyA6haqdISF6I85ITc1tK4ILrVedrjBsnTYL2seWQhjysXUhOdKwx6JEafnPRerZOLTk0HLxQ6Jq9nexyoR259_WtBFZBMIyLzFvF-hzYtXjD0JCTX4dk9BVwgiwjTfJHehfue5kZORypTfmjkBPU7m5UpOlkEBDmgGNynbdMVDUM-GyC_GWA7kgkqTgjcDSFKBu65UER0N5rCiL_jIlbEPruZbk3IKglacbP6KTqb1KlcLzthGELbJM0DyYhkqbtGjBG_JXBX68ywimAzenQJIzRsP4twhsdf5NSQDvSJ2vWLvyVcENh2uEnv2O9qGmOmEkTK_RncT_1_AZp1PwUCpBFw8j-5jP_juFMciPvFp_34Y4wt8EgYJMj1TJFcmFDilift7g0lGzqnwOYWjU48dsaRwCxNs0PtxwLpiV5TThwqQ8QApgvSp9j-NviruQuHQ8Jiu1tVsA2dTm8VjT592FREGCGKI_Y2StXaRS4QfdpJHM4MfrrKnSIhpF4UEP7mVqOzJZ9J9-MeeAYFCG65N6-0UYvk5G-KNJrnmgLeEAVGhvFbShomzJKyns2LNfCZNpn3ai6M13ST5NGTVwKemYDytlNjFK6i_YpthpHufk3gZ57DPS2aBHIRSPfzzmCXw3h8wqA-Mrxci6yLGuNNjY6QQp_bjX2U1LBfAxsTTdIdBb3NODJ_QC08ose_eZDyZQ1YCEH1YdmE4fk77ODaaTCuyjxzg-1gS_TGpi0y8-fSCsEwWaORjJgjCA___ZBiIw9TRRhvmXDiZwfaoAKjYZg28hijKYug-_VmvaGTr7qeyU5AdDvVZVUsWj4mtnLLAD8uFaM-eo5hlNw9y5BY685e1jswrgp0i_tVjIWRlhqz5O-xeAKsCom3wIabEmE05QmGH67ZBoihY67Bn0A=w365-h365-s-no?authuser=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226" y="4164580"/>
            <a:ext cx="2225616" cy="2225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7090" y="4164581"/>
            <a:ext cx="2225616" cy="222561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952" y="4164582"/>
            <a:ext cx="2225615" cy="222561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692" y="5834291"/>
            <a:ext cx="2632713" cy="1016562"/>
          </a:xfrm>
          <a:prstGeom prst="rect">
            <a:avLst/>
          </a:prstGeom>
        </p:spPr>
      </p:pic>
      <p:pic>
        <p:nvPicPr>
          <p:cNvPr id="16" name="Picture 2" descr="2463BL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634" y="5606711"/>
            <a:ext cx="963994" cy="96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2463BL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265" y="5606711"/>
            <a:ext cx="980697" cy="980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5.4 Quart BD Sharps Container | Stericycle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31" y="5606711"/>
            <a:ext cx="985505" cy="985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0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ands-Free &amp; Step Trash Ca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298" y="1078304"/>
            <a:ext cx="2225615" cy="2225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48572" y="310551"/>
            <a:ext cx="8773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Containers that DO NOT require a </a:t>
            </a:r>
            <a:r>
              <a:rPr lang="en-US" sz="2400" dirty="0"/>
              <a:t>B</a:t>
            </a:r>
            <a:r>
              <a:rPr lang="en-US" sz="2400" dirty="0" smtClean="0"/>
              <a:t>iohazard Label (Red Containers)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76686" y="3887639"/>
            <a:ext cx="8965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Containers that DO require a </a:t>
            </a:r>
            <a:r>
              <a:rPr lang="en-US" sz="2400" dirty="0"/>
              <a:t>B</a:t>
            </a:r>
            <a:r>
              <a:rPr lang="en-US" sz="2400" dirty="0" smtClean="0"/>
              <a:t>iohazard Label (If NOT already labeled)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72" y="1078303"/>
            <a:ext cx="2225616" cy="222561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435" y="1078303"/>
            <a:ext cx="2225616" cy="2225616"/>
          </a:xfrm>
          <a:prstGeom prst="rect">
            <a:avLst/>
          </a:prstGeom>
        </p:spPr>
      </p:pic>
      <p:pic>
        <p:nvPicPr>
          <p:cNvPr id="13" name="Picture 2" descr="https://lh3.googleusercontent.com/pBK76rDLnauU9EzsMuws_O1NKzyA6haqdISF6I85ITc1tK4ILrVedrjBsnTYL2seWQhjysXUhOdKwx6JEafnPRerZOLTk0HLxQ6Jq9nexyoR259_WtBFZBMIyLzFvF-hzYtXjD0JCTX4dk9BVwgiwjTfJHehfue5kZORypTfmjkBPU7m5UpOlkEBDmgGNynbdMVDUM-GyC_GWA7kgkqTgjcDSFKBu65UER0N5rCiL_jIlbEPruZbk3IKglacbP6KTqb1KlcLzthGELbJM0DyYhkqbtGjBG_JXBX68ywimAzenQJIzRsP4twhsdf5NSQDvSJ2vWLvyVcENh2uEnv2O9qGmOmEkTK_RncT_1_AZp1PwUCpBFw8j-5jP_juFMciPvFp_34Y4wt8EgYJMj1TJFcmFDilift7g0lGzqnwOYWjU48dsaRwCxNs0PtxwLpiV5TThwqQ8QApgvSp9j-NviruQuHQ8Jiu1tVsA2dTm8VjT592FREGCGKI_Y2StXaRS4QfdpJHM4MfrrKnSIhpF4UEP7mVqOzJZ9J9-MeeAYFCG65N6-0UYvk5G-KNJrnmgLeEAVGhvFbShomzJKyns2LNfCZNpn3ai6M13ST5NGTVwKemYDytlNjFK6i_YpthpHufk3gZ57DPS2aBHIRSPfzzmCXw3h8wqA-Mrxci6yLGuNNjY6QQp_bjX2U1LBfAxsTTdIdBb3NODJ_QC08ose_eZDyZQ1YCEH1YdmE4fk77ODaaTCuyjxzg-1gS_TGpi0y8-fSCsEwWaORjJgjCA___ZBiIw9TRRhvmXDiZwfaoAKjYZg28hijKYug-_VmvaGTr7qeyU5AdDvVZVUsWj4mtnLLAD8uFaM-eo5hlNw9y5BY685e1jswrgp0i_tVjIWRlhqz5O-xeAKsCom3wIabEmE05QmGH67ZBoihY67Bn0A=w365-h365-s-no?authuser=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71" y="4459855"/>
            <a:ext cx="2225616" cy="2225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435" y="4459856"/>
            <a:ext cx="2225616" cy="222561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297" y="4459857"/>
            <a:ext cx="2225615" cy="222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52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03" y="625004"/>
            <a:ext cx="2518252" cy="25182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575" y="681363"/>
            <a:ext cx="2405534" cy="24055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527" y="145818"/>
            <a:ext cx="3476625" cy="3476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047" y="3466332"/>
            <a:ext cx="3144194" cy="31441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911" y="3466332"/>
            <a:ext cx="3476625" cy="3476625"/>
          </a:xfrm>
          <a:prstGeom prst="rect">
            <a:avLst/>
          </a:prstGeom>
        </p:spPr>
      </p:pic>
      <p:pic>
        <p:nvPicPr>
          <p:cNvPr id="1026" name="Picture 2" descr="https://lh3.googleusercontent.com/pBK76rDLnauU9EzsMuws_O1NKzyA6haqdISF6I85ITc1tK4ILrVedrjBsnTYL2seWQhjysXUhOdKwx6JEafnPRerZOLTk0HLxQ6Jq9nexyoR259_WtBFZBMIyLzFvF-hzYtXjD0JCTX4dk9BVwgiwjTfJHehfue5kZORypTfmjkBPU7m5UpOlkEBDmgGNynbdMVDUM-GyC_GWA7kgkqTgjcDSFKBu65UER0N5rCiL_jIlbEPruZbk3IKglacbP6KTqb1KlcLzthGELbJM0DyYhkqbtGjBG_JXBX68ywimAzenQJIzRsP4twhsdf5NSQDvSJ2vWLvyVcENh2uEnv2O9qGmOmEkTK_RncT_1_AZp1PwUCpBFw8j-5jP_juFMciPvFp_34Y4wt8EgYJMj1TJFcmFDilift7g0lGzqnwOYWjU48dsaRwCxNs0PtxwLpiV5TThwqQ8QApgvSp9j-NviruQuHQ8Jiu1tVsA2dTm8VjT592FREGCGKI_Y2StXaRS4QfdpJHM4MfrrKnSIhpF4UEP7mVqOzJZ9J9-MeeAYFCG65N6-0UYvk5G-KNJrnmgLeEAVGhvFbShomzJKyns2LNfCZNpn3ai6M13ST5NGTVwKemYDytlNjFK6i_YpthpHufk3gZ57DPS2aBHIRSPfzzmCXw3h8wqA-Mrxci6yLGuNNjY6QQp_bjX2U1LBfAxsTTdIdBb3NODJ_QC08ose_eZDyZQ1YCEH1YdmE4fk77ODaaTCuyjxzg-1gS_TGpi0y8-fSCsEwWaORjJgjCA___ZBiIw9TRRhvmXDiZwfaoAKjYZg28hijKYug-_VmvaGTr7qeyU5AdDvVZVUsWj4mtnLLAD8uFaM-eo5hlNw9y5BY685e1jswrgp0i_tVjIWRlhqz5O-xeAKsCom3wIabEmE05QmGH67ZBoihY67Bn0A=w365-h365-s-no?authuser=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39" y="3643312"/>
            <a:ext cx="3476625" cy="347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2463BL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356" y="301926"/>
            <a:ext cx="2225615" cy="2225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2463BL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494" y="301928"/>
            <a:ext cx="2225615" cy="2225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5.4 Quart BD Sharps Container | Stericycle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0220" y="301927"/>
            <a:ext cx="2225614" cy="2225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05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F73A3C6AA7424BBECFE596B14DE709" ma:contentTypeVersion="5" ma:contentTypeDescription="Create a new document." ma:contentTypeScope="" ma:versionID="d54ebab4ea962d90436536818faf9fa2">
  <xsd:schema xmlns:xsd="http://www.w3.org/2001/XMLSchema" xmlns:xs="http://www.w3.org/2001/XMLSchema" xmlns:p="http://schemas.microsoft.com/office/2006/metadata/properties" xmlns:ns2="f8bcea01-1070-4061-8b83-6ffce141044e" xmlns:ns3="f981f6d0-c5f1-4648-ae5f-90ba3e8756ef" targetNamespace="http://schemas.microsoft.com/office/2006/metadata/properties" ma:root="true" ma:fieldsID="e86708a52a35b50de35d06692713b232" ns2:_="" ns3:_="">
    <xsd:import namespace="f8bcea01-1070-4061-8b83-6ffce141044e"/>
    <xsd:import namespace="f981f6d0-c5f1-4648-ae5f-90ba3e8756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bcea01-1070-4061-8b83-6ffce1410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1f6d0-c5f1-4648-ae5f-90ba3e8756e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EAAE66-7AD5-4648-89EF-FA066F90803B}"/>
</file>

<file path=customXml/itemProps2.xml><?xml version="1.0" encoding="utf-8"?>
<ds:datastoreItem xmlns:ds="http://schemas.openxmlformats.org/officeDocument/2006/customXml" ds:itemID="{CD436995-9434-4E83-83E0-6F638A9A059F}"/>
</file>

<file path=customXml/itemProps3.xml><?xml version="1.0" encoding="utf-8"?>
<ds:datastoreItem xmlns:ds="http://schemas.openxmlformats.org/officeDocument/2006/customXml" ds:itemID="{658A17E4-200C-4501-A8D9-55572F7B4668}"/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54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Mikati</dc:creator>
  <cp:lastModifiedBy>Antony Schwartz, PhD</cp:lastModifiedBy>
  <cp:revision>16</cp:revision>
  <dcterms:created xsi:type="dcterms:W3CDTF">2023-06-16T16:59:37Z</dcterms:created>
  <dcterms:modified xsi:type="dcterms:W3CDTF">2023-07-07T21:16:55Z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0x0101003AF73A3C6AA7424BBECFE596B14DE709</vt:lpwstr>
  </property>
</Properties>
</file>